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5143500" type="screen16x9"/>
  <p:notesSz cx="6858000" cy="9144000"/>
  <p:embeddedFontLst>
    <p:embeddedFont>
      <p:font typeface="Proxima Nova" panose="020B060402020202020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6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61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876965d179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876965d179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58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76965d179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76965d179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8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76965d179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76965d179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067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76965d179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76965d179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6x2 tables (10)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890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76965d17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76965d179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x 2.5 tables (12)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25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71fc789e8_11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71fc789e8_11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722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71fc789e8_11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71fc789e8_11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5’ circle tables (8)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702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71fc789e8_11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71fc789e8_11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5’ x 2.5’ tables (8)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0531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71fc789e8_11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71fc789e8_11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5’ x 2.5’ tables (8) -- move to rooms with circle tables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9263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71fc789e8_11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71fc789e8_11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3369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71fc789e8_11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871fc789e8_11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926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927b49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927b49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351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76965d17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76965d17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x 2 tables (16)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0221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876965d17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876965d17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3.5’ circle tables (8)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6303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876965d17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876965d17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x 2 tables (18)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6044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76965d17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876965d17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5’ circle tables (10)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1823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871fc789e8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871fc789e8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441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871fc789e8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871fc789e8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 Desk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3680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71fc789e8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71fc789e8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5151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871fc789e8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871fc789e8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 Desk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8538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871fc789e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871fc789e8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4x2 tables (12 -- 8 rectangles, 4 quarter circles)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36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71fc789e8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871fc789e8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796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599d10c5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599d10c5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 Desks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1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871fc789e8_1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871fc789e8_1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835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871fc789e8_1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871fc789e8_1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Desks (31)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1943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871fc789e8_1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871fc789e8_1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5’ x 3’ tables (6)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3934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871fc789e8_1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871fc789e8_1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5’ x 3’ tables (8) -- remove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7513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871fc789e8_1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871fc789e8_1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5.5’ x 2’ (11) -- remove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2095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871fc789e8_1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871fc789e8_1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17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71fc789e8_1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71fc789e8_1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830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871fc789e8_1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871fc789e8_1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819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871fc789e8_11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871fc789e8_11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Desks (36)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4198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71fc789e8_1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71fc789e8_1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6’x3’ Tables (14)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325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7994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71fc789e8_1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71fc789e8_1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6’x3’ Tables (12)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*need 2 more tables and 4 more chairs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23282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871fc789e8_11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871fc789e8_11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Desks (39)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39934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1fc789e8_11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1fc789e8_11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Desks (39)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7412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71fc789e8_11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71fc789e8_11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6’x3’ Tables (11) -- remove 3 tables, put 2 in 126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5’x3’ Tables (1) -- remove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800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871fc789e8_11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871fc789e8_11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Desks (36)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71789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871fc789e8_11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871fc789e8_11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Desks (36)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Projector status unknown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71665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871fc789e8_11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871fc789e8_11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5’x3’ Tables (9) -- remove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Projector status unknown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027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1fc789e8_11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1fc789e8_11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5’x3’ Tables (9)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Projector status unknown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331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871fc789e8_11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871fc789e8_11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Desks (35)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4680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876965d17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876965d179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38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599d10c5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599d10c5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4.5 x 10 Tables (2)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581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876965d17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876965d17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5x2 tables (8)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11378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876965d17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876965d179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3x2 desk (19)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20644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876965d179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876965d179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5x2 table (7)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93836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876965d17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876965d17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3x2 desks (19)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 desk (1)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10047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876965d179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876965d179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258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876965d179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876965d179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1280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876965d179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876965d179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18387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876965d179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876965d179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7922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76965d179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76965d179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 desks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**double check projector position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64900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76965d17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76965d17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453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5927b4924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5927b4924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 Desks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47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5927b4924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5927b4924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994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5927b4924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5927b4924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2.5 x 5 Tables (18)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599d10c5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599d10c5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 Desks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58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CD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Spaces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Classrooms, Seminar Rooms, and Lecture Halls</a:t>
            </a:r>
            <a:endParaRPr sz="18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 Arts Building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FAB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148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31’ x 22’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682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</a:t>
            </a:r>
            <a:endParaRPr b="1"/>
          </a:p>
        </p:txBody>
      </p:sp>
      <p:pic>
        <p:nvPicPr>
          <p:cNvPr id="257" name="Google Shape;2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800" y="727549"/>
            <a:ext cx="5296350" cy="38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367850" y="21251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356575" y="21251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366238" y="21251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375900" y="21251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7385575" y="21251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367850" y="31276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356575" y="31276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345300" y="31276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334025" y="31276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7385575" y="31276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367850" y="4130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356575" y="4130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345300" y="4130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375900" y="4130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7406500" y="4130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>
            <a:off x="5202499" y="1017699"/>
            <a:ext cx="616051" cy="38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9399" y="357357"/>
            <a:ext cx="54864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 txBox="1"/>
          <p:nvPr/>
        </p:nvSpPr>
        <p:spPr>
          <a:xfrm>
            <a:off x="2899804" y="524875"/>
            <a:ext cx="5212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31’</a:t>
            </a:r>
            <a:endParaRPr/>
          </a:p>
        </p:txBody>
      </p:sp>
      <p:sp>
        <p:nvSpPr>
          <p:cNvPr id="276" name="Google Shape;276;p23"/>
          <p:cNvSpPr txBox="1"/>
          <p:nvPr/>
        </p:nvSpPr>
        <p:spPr>
          <a:xfrm rot="5400000">
            <a:off x="6356700" y="2532588"/>
            <a:ext cx="37254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22’</a:t>
            </a:r>
            <a:endParaRPr/>
          </a:p>
        </p:txBody>
      </p:sp>
      <p:sp>
        <p:nvSpPr>
          <p:cNvPr id="277" name="Google Shape;277;p23"/>
          <p:cNvSpPr/>
          <p:nvPr/>
        </p:nvSpPr>
        <p:spPr>
          <a:xfrm rot="10797240">
            <a:off x="4881002" y="85708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FAB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166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32.5’ x 18.5’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601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283" name="Google Shape;2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175" y="353250"/>
            <a:ext cx="2699025" cy="46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92750" y="27404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944350" y="27404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095950" y="27404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92750" y="19022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944350" y="19022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095950" y="19022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92750" y="35786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944350" y="35786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095950" y="35786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92750" y="10640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944350" y="10640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095950" y="1064051"/>
            <a:ext cx="274675" cy="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4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10800000">
            <a:off x="4773662" y="4416849"/>
            <a:ext cx="616051" cy="38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3650749" y="2186044"/>
            <a:ext cx="54864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4"/>
          <p:cNvSpPr txBox="1"/>
          <p:nvPr/>
        </p:nvSpPr>
        <p:spPr>
          <a:xfrm>
            <a:off x="3732177" y="139650"/>
            <a:ext cx="2644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18.5’</a:t>
            </a:r>
            <a:endParaRPr/>
          </a:p>
        </p:txBody>
      </p:sp>
      <p:sp>
        <p:nvSpPr>
          <p:cNvPr id="299" name="Google Shape;299;p24"/>
          <p:cNvSpPr txBox="1"/>
          <p:nvPr/>
        </p:nvSpPr>
        <p:spPr>
          <a:xfrm rot="5400000">
            <a:off x="4270025" y="2583775"/>
            <a:ext cx="4633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32.5’</a:t>
            </a:r>
            <a:endParaRPr/>
          </a:p>
        </p:txBody>
      </p:sp>
      <p:sp>
        <p:nvSpPr>
          <p:cNvPr id="300" name="Google Shape;300;p24"/>
          <p:cNvSpPr/>
          <p:nvPr/>
        </p:nvSpPr>
        <p:spPr>
          <a:xfrm rot="10797240">
            <a:off x="4334240" y="4894363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FAB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235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20’ x 25’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500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306" name="Google Shape;3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050" y="729601"/>
            <a:ext cx="4773650" cy="38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5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3285555" y="2481822"/>
            <a:ext cx="575886" cy="35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99936" y="8255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641786" y="8255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41811" y="8255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99949" y="19397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641799" y="19397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41824" y="19397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99936" y="30539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641786" y="30539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41811" y="30539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99936" y="41681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641786" y="41681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41811" y="4168160"/>
            <a:ext cx="348026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539750" y="937850"/>
            <a:ext cx="640748" cy="64075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5"/>
          <p:cNvSpPr txBox="1"/>
          <p:nvPr/>
        </p:nvSpPr>
        <p:spPr>
          <a:xfrm>
            <a:off x="2952048" y="516000"/>
            <a:ext cx="47214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25’</a:t>
            </a:r>
            <a:endParaRPr/>
          </a:p>
        </p:txBody>
      </p:sp>
      <p:sp>
        <p:nvSpPr>
          <p:cNvPr id="322" name="Google Shape;322;p25"/>
          <p:cNvSpPr txBox="1"/>
          <p:nvPr/>
        </p:nvSpPr>
        <p:spPr>
          <a:xfrm rot="5400000">
            <a:off x="6005825" y="2552475"/>
            <a:ext cx="37086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20’</a:t>
            </a:r>
            <a:endParaRPr/>
          </a:p>
        </p:txBody>
      </p:sp>
      <p:sp>
        <p:nvSpPr>
          <p:cNvPr id="323" name="Google Shape;323;p25"/>
          <p:cNvSpPr/>
          <p:nvPr/>
        </p:nvSpPr>
        <p:spPr>
          <a:xfrm rot="5397240">
            <a:off x="2318877" y="266350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Fondren Jones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26’ x 38.5’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1001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34" name="Google Shape;334;p27"/>
          <p:cNvSpPr txBox="1"/>
          <p:nvPr/>
        </p:nvSpPr>
        <p:spPr>
          <a:xfrm>
            <a:off x="2147500" y="209488"/>
            <a:ext cx="64770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38.5’</a:t>
            </a:r>
            <a:endParaRPr/>
          </a:p>
        </p:txBody>
      </p:sp>
      <p:sp>
        <p:nvSpPr>
          <p:cNvPr id="335" name="Google Shape;335;p27"/>
          <p:cNvSpPr txBox="1"/>
          <p:nvPr/>
        </p:nvSpPr>
        <p:spPr>
          <a:xfrm rot="5400000">
            <a:off x="6645250" y="2613113"/>
            <a:ext cx="42732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26’</a:t>
            </a:r>
            <a:endParaRPr/>
          </a:p>
        </p:txBody>
      </p:sp>
      <p:pic>
        <p:nvPicPr>
          <p:cNvPr id="336" name="Google Shape;3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500" y="501463"/>
            <a:ext cx="6477000" cy="443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531251" y="10744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521851" y="10744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512451" y="10744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03051" y="10744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493651" y="10744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531251" y="20643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521851" y="20643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512451" y="20643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03051" y="20643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493651" y="20643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531251" y="30541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521851" y="30541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512451" y="30541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03051" y="30541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493651" y="305416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531251" y="40440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521851" y="40440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512451" y="40440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03051" y="40440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493651" y="4044012"/>
            <a:ext cx="317674" cy="3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8399276" y="727775"/>
            <a:ext cx="644724" cy="64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399276" y="4051450"/>
            <a:ext cx="644724" cy="64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7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2348811" y="2515112"/>
            <a:ext cx="635101" cy="3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7"/>
          <p:cNvSpPr/>
          <p:nvPr/>
        </p:nvSpPr>
        <p:spPr>
          <a:xfrm rot="5397240">
            <a:off x="1516002" y="25507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7"/>
          <p:cNvSpPr/>
          <p:nvPr/>
        </p:nvSpPr>
        <p:spPr>
          <a:xfrm rot="10797240">
            <a:off x="5003252" y="475877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103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29.5’ x 15.5’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513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</a:t>
            </a:r>
            <a:endParaRPr b="1"/>
          </a:p>
        </p:txBody>
      </p:sp>
      <p:sp>
        <p:nvSpPr>
          <p:cNvPr id="367" name="Google Shape;367;p28"/>
          <p:cNvSpPr txBox="1"/>
          <p:nvPr/>
        </p:nvSpPr>
        <p:spPr>
          <a:xfrm>
            <a:off x="2674625" y="4297800"/>
            <a:ext cx="54357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29.5’</a:t>
            </a:r>
            <a:endParaRPr/>
          </a:p>
        </p:txBody>
      </p:sp>
      <p:sp>
        <p:nvSpPr>
          <p:cNvPr id="368" name="Google Shape;368;p28"/>
          <p:cNvSpPr txBox="1"/>
          <p:nvPr/>
        </p:nvSpPr>
        <p:spPr>
          <a:xfrm rot="5400000">
            <a:off x="6843875" y="2678050"/>
            <a:ext cx="29118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15.5’</a:t>
            </a:r>
            <a:endParaRPr/>
          </a:p>
        </p:txBody>
      </p:sp>
      <p:sp>
        <p:nvSpPr>
          <p:cNvPr id="369" name="Google Shape;369;p28"/>
          <p:cNvSpPr txBox="1"/>
          <p:nvPr/>
        </p:nvSpPr>
        <p:spPr>
          <a:xfrm rot="-5400000">
            <a:off x="654875" y="2305175"/>
            <a:ext cx="35082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19.5’</a:t>
            </a:r>
            <a:endParaRPr/>
          </a:p>
        </p:txBody>
      </p:sp>
      <p:pic>
        <p:nvPicPr>
          <p:cNvPr id="370" name="Google Shape;3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025" y="581316"/>
            <a:ext cx="5616900" cy="365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8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2792261" y="2504287"/>
            <a:ext cx="635101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138462" y="142013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254587" y="142013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370712" y="142013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167962" y="250958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254587" y="250958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370712" y="250958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486837" y="250958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138462" y="365638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254587" y="365638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370712" y="3656389"/>
            <a:ext cx="371651" cy="3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0925" y="3639973"/>
            <a:ext cx="686399" cy="6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7329462" y="1149223"/>
            <a:ext cx="686399" cy="68640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8"/>
          <p:cNvSpPr/>
          <p:nvPr/>
        </p:nvSpPr>
        <p:spPr>
          <a:xfrm rot="5397240">
            <a:off x="1962940" y="238302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32.5’ x 17’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553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390" name="Google Shape;3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825" y="238125"/>
            <a:ext cx="25894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9"/>
          <p:cNvSpPr txBox="1"/>
          <p:nvPr/>
        </p:nvSpPr>
        <p:spPr>
          <a:xfrm rot="5400000">
            <a:off x="4269475" y="2558550"/>
            <a:ext cx="47052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32.5’</a:t>
            </a:r>
            <a:endParaRPr/>
          </a:p>
        </p:txBody>
      </p:sp>
      <p:sp>
        <p:nvSpPr>
          <p:cNvPr id="392" name="Google Shape;392;p29"/>
          <p:cNvSpPr txBox="1"/>
          <p:nvPr/>
        </p:nvSpPr>
        <p:spPr>
          <a:xfrm>
            <a:off x="3933825" y="40425"/>
            <a:ext cx="25242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17’</a:t>
            </a:r>
            <a:endParaRPr/>
          </a:p>
        </p:txBody>
      </p:sp>
      <p:pic>
        <p:nvPicPr>
          <p:cNvPr id="393" name="Google Shape;393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196425" y="94617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054250" y="94617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912075" y="94617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196425" y="181772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054250" y="181772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912075" y="181772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912075" y="2670201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054250" y="268927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196425" y="268927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196425" y="356082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054250" y="356082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934750" y="3560826"/>
            <a:ext cx="283351" cy="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9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10800000">
            <a:off x="4910986" y="4432387"/>
            <a:ext cx="635101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295938" y="166702"/>
            <a:ext cx="561976" cy="561973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9"/>
          <p:cNvSpPr/>
          <p:nvPr/>
        </p:nvSpPr>
        <p:spPr>
          <a:xfrm rot="10797240">
            <a:off x="4481077" y="49425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148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21’ x 33’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693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16</a:t>
            </a:r>
            <a:endParaRPr b="1"/>
          </a:p>
        </p:txBody>
      </p:sp>
      <p:pic>
        <p:nvPicPr>
          <p:cNvPr id="413" name="Google Shape;4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950" y="619125"/>
            <a:ext cx="6029325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0"/>
          <p:cNvSpPr txBox="1"/>
          <p:nvPr/>
        </p:nvSpPr>
        <p:spPr>
          <a:xfrm>
            <a:off x="2432950" y="421425"/>
            <a:ext cx="59349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33’</a:t>
            </a:r>
            <a:endParaRPr/>
          </a:p>
        </p:txBody>
      </p:sp>
      <p:sp>
        <p:nvSpPr>
          <p:cNvPr id="415" name="Google Shape;415;p30"/>
          <p:cNvSpPr txBox="1"/>
          <p:nvPr/>
        </p:nvSpPr>
        <p:spPr>
          <a:xfrm rot="5400000">
            <a:off x="6655975" y="2520375"/>
            <a:ext cx="38103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21’</a:t>
            </a:r>
            <a:endParaRPr/>
          </a:p>
        </p:txBody>
      </p:sp>
      <p:pic>
        <p:nvPicPr>
          <p:cNvPr id="416" name="Google Shape;416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372528" y="85092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44078" y="85092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5628" y="85092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563403" y="85092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396353" y="192250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67903" y="192250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9453" y="192250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587228" y="192250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396353" y="299407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67903" y="299407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9453" y="299407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587228" y="299407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396353" y="40656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67903" y="40656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9453" y="40656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587228" y="40656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0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7508936" y="2374887"/>
            <a:ext cx="635101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6537" y="217173"/>
            <a:ext cx="606226" cy="6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0"/>
          <p:cNvSpPr/>
          <p:nvPr/>
        </p:nvSpPr>
        <p:spPr>
          <a:xfrm rot="5397240">
            <a:off x="7547640" y="248417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1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151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21’ x 29’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609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</a:t>
            </a:r>
            <a:endParaRPr b="1"/>
          </a:p>
        </p:txBody>
      </p:sp>
      <p:pic>
        <p:nvPicPr>
          <p:cNvPr id="440" name="Google Shape;4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175" y="699075"/>
            <a:ext cx="5334000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1"/>
          <p:cNvSpPr txBox="1"/>
          <p:nvPr/>
        </p:nvSpPr>
        <p:spPr>
          <a:xfrm>
            <a:off x="2946175" y="501375"/>
            <a:ext cx="52767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29’</a:t>
            </a:r>
            <a:endParaRPr/>
          </a:p>
        </p:txBody>
      </p:sp>
      <p:pic>
        <p:nvPicPr>
          <p:cNvPr id="442" name="Google Shape;442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62678" y="9513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529478" y="9513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96278" y="9513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62678" y="203242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529478" y="203242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96278" y="203242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663078" y="2032426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62678" y="311350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529478" y="311350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96278" y="311350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663078" y="311350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62678" y="41707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529478" y="41707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96278" y="41707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663078" y="4170751"/>
            <a:ext cx="348626" cy="3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1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3235461" y="2454837"/>
            <a:ext cx="635101" cy="3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1"/>
          <p:cNvSpPr txBox="1"/>
          <p:nvPr/>
        </p:nvSpPr>
        <p:spPr>
          <a:xfrm rot="5400000">
            <a:off x="6517375" y="2564100"/>
            <a:ext cx="37233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21’</a:t>
            </a:r>
            <a:endParaRPr/>
          </a:p>
        </p:txBody>
      </p:sp>
      <p:pic>
        <p:nvPicPr>
          <p:cNvPr id="459" name="Google Shape;45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34274" y="297111"/>
            <a:ext cx="606226" cy="6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1"/>
          <p:cNvSpPr/>
          <p:nvPr/>
        </p:nvSpPr>
        <p:spPr>
          <a:xfrm rot="5397240">
            <a:off x="2358352" y="245280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Cullen Building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625" y="1113097"/>
            <a:ext cx="6705449" cy="280905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2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204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46.5’ x 19’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883.5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**No projector**</a:t>
            </a:r>
            <a:endParaRPr b="1"/>
          </a:p>
        </p:txBody>
      </p:sp>
      <p:sp>
        <p:nvSpPr>
          <p:cNvPr id="467" name="Google Shape;467;p32"/>
          <p:cNvSpPr txBox="1"/>
          <p:nvPr/>
        </p:nvSpPr>
        <p:spPr>
          <a:xfrm>
            <a:off x="2104050" y="4067175"/>
            <a:ext cx="6582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46.5’</a:t>
            </a:r>
            <a:endParaRPr/>
          </a:p>
        </p:txBody>
      </p:sp>
      <p:pic>
        <p:nvPicPr>
          <p:cNvPr id="468" name="Google Shape;468;p32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2177855" y="2961774"/>
            <a:ext cx="623160" cy="3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251827" y="17621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097177" y="17621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942527" y="17621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251827" y="2612275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097177" y="26003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942527" y="2612275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251827" y="346240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085252" y="346240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942527" y="346240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787852" y="346240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787877" y="2612275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633177" y="346240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478502" y="346240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633227" y="2612275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478577" y="26003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8323927" y="26003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8323827" y="17621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478577" y="17621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633177" y="1762150"/>
            <a:ext cx="271999" cy="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787852" y="1762150"/>
            <a:ext cx="271999" cy="2804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2"/>
          <p:cNvSpPr txBox="1"/>
          <p:nvPr/>
        </p:nvSpPr>
        <p:spPr>
          <a:xfrm rot="5400000">
            <a:off x="7505700" y="2407900"/>
            <a:ext cx="26529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19’</a:t>
            </a:r>
            <a:endParaRPr/>
          </a:p>
        </p:txBody>
      </p:sp>
      <p:pic>
        <p:nvPicPr>
          <p:cNvPr id="490" name="Google Shape;4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0424" y="3375298"/>
            <a:ext cx="606226" cy="60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30’ x 20’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600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[Outdoor Classroom]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**No projector**</a:t>
            </a:r>
            <a:endParaRPr b="1"/>
          </a:p>
        </p:txBody>
      </p:sp>
      <p:pic>
        <p:nvPicPr>
          <p:cNvPr id="496" name="Google Shape;4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694983" y="308994"/>
            <a:ext cx="3209038" cy="474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247915" y="2515752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318008" y="2515752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388101" y="2515752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388101" y="3450777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318008" y="3450777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247915" y="3450777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388101" y="1608777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318008" y="1608777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247915" y="1608777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388101" y="669089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318008" y="669089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247915" y="669089"/>
            <a:ext cx="278025" cy="2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3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10800000">
            <a:off x="5145430" y="4385793"/>
            <a:ext cx="623160" cy="3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33"/>
          <p:cNvSpPr txBox="1"/>
          <p:nvPr/>
        </p:nvSpPr>
        <p:spPr>
          <a:xfrm rot="5400000">
            <a:off x="4685975" y="2586910"/>
            <a:ext cx="46302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30’</a:t>
            </a:r>
            <a:endParaRPr/>
          </a:p>
        </p:txBody>
      </p:sp>
      <p:sp>
        <p:nvSpPr>
          <p:cNvPr id="511" name="Google Shape;511;p33"/>
          <p:cNvSpPr txBox="1"/>
          <p:nvPr/>
        </p:nvSpPr>
        <p:spPr>
          <a:xfrm>
            <a:off x="3564839" y="84588"/>
            <a:ext cx="30813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20’</a:t>
            </a:r>
            <a:endParaRPr/>
          </a:p>
        </p:txBody>
      </p:sp>
      <p:pic>
        <p:nvPicPr>
          <p:cNvPr id="512" name="Google Shape;51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3620899" y="1996973"/>
            <a:ext cx="606226" cy="60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4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402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41’ x 27.5’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1128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24</a:t>
            </a:r>
            <a:endParaRPr b="1"/>
          </a:p>
        </p:txBody>
      </p:sp>
      <p:pic>
        <p:nvPicPr>
          <p:cNvPr id="518" name="Google Shape;5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316350"/>
            <a:ext cx="6539575" cy="44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4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2372755" y="2336374"/>
            <a:ext cx="623160" cy="3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512037" y="90638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512037" y="184936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512037" y="279233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512037" y="373531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25000" y="90638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25000" y="184936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25000" y="279233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425000" y="373531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378937" y="90638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378937" y="184936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378937" y="279233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378937" y="373531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332862" y="90638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332862" y="184936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332862" y="279233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332862" y="373531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245837" y="90638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245837" y="184936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245837" y="279233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245837" y="373531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8198337" y="90638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8198337" y="1849362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8198337" y="2792337"/>
            <a:ext cx="294000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8198337" y="3735312"/>
            <a:ext cx="294000" cy="3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4"/>
          <p:cNvSpPr txBox="1"/>
          <p:nvPr/>
        </p:nvSpPr>
        <p:spPr>
          <a:xfrm>
            <a:off x="2263148" y="84600"/>
            <a:ext cx="64104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41’</a:t>
            </a:r>
            <a:endParaRPr/>
          </a:p>
        </p:txBody>
      </p:sp>
      <p:sp>
        <p:nvSpPr>
          <p:cNvPr id="545" name="Google Shape;545;p34"/>
          <p:cNvSpPr txBox="1"/>
          <p:nvPr/>
        </p:nvSpPr>
        <p:spPr>
          <a:xfrm rot="5400000">
            <a:off x="6692425" y="2446775"/>
            <a:ext cx="43080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27.5’</a:t>
            </a:r>
            <a:endParaRPr/>
          </a:p>
        </p:txBody>
      </p:sp>
      <p:pic>
        <p:nvPicPr>
          <p:cNvPr id="546" name="Google Shape;54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8042224" y="4209248"/>
            <a:ext cx="606226" cy="60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892949" y="4561073"/>
            <a:ext cx="606226" cy="6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4"/>
          <p:cNvSpPr/>
          <p:nvPr/>
        </p:nvSpPr>
        <p:spPr>
          <a:xfrm rot="5397240">
            <a:off x="1589552" y="252282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FJS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403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43.5’ x 27.5’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1196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24</a:t>
            </a:r>
            <a:endParaRPr b="1"/>
          </a:p>
        </p:txBody>
      </p:sp>
      <p:pic>
        <p:nvPicPr>
          <p:cNvPr id="554" name="Google Shape;5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406125"/>
            <a:ext cx="6781801" cy="433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5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2199505" y="2378486"/>
            <a:ext cx="623160" cy="3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334619" y="1002181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334619" y="1922344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334619" y="2842506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334619" y="3762669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249019" y="1002181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249019" y="1922344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249019" y="2842506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249019" y="3762669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63419" y="1002181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63419" y="1898531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63419" y="2842506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63419" y="3762669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077819" y="1002181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077819" y="1922344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077819" y="2842506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077819" y="3762669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992219" y="1002181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992219" y="1922344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992219" y="2842506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992219" y="3762669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906619" y="1002181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906619" y="1922344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906619" y="2842506"/>
            <a:ext cx="286888" cy="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906619" y="3762669"/>
            <a:ext cx="286888" cy="3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35"/>
          <p:cNvSpPr txBox="1"/>
          <p:nvPr/>
        </p:nvSpPr>
        <p:spPr>
          <a:xfrm rot="5400000">
            <a:off x="6799325" y="2474700"/>
            <a:ext cx="42213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27.5’</a:t>
            </a:r>
            <a:endParaRPr/>
          </a:p>
        </p:txBody>
      </p:sp>
      <p:sp>
        <p:nvSpPr>
          <p:cNvPr id="581" name="Google Shape;581;p35"/>
          <p:cNvSpPr txBox="1"/>
          <p:nvPr/>
        </p:nvSpPr>
        <p:spPr>
          <a:xfrm>
            <a:off x="2057400" y="182900"/>
            <a:ext cx="66921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43.5’</a:t>
            </a:r>
            <a:endParaRPr/>
          </a:p>
        </p:txBody>
      </p:sp>
      <p:pic>
        <p:nvPicPr>
          <p:cNvPr id="582" name="Google Shape;58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2098099" y="4241723"/>
            <a:ext cx="606226" cy="60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8143274" y="4537273"/>
            <a:ext cx="606226" cy="6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5"/>
          <p:cNvSpPr/>
          <p:nvPr/>
        </p:nvSpPr>
        <p:spPr>
          <a:xfrm rot="5397240">
            <a:off x="1440165" y="247370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5"/>
          <p:cNvSpPr/>
          <p:nvPr/>
        </p:nvSpPr>
        <p:spPr>
          <a:xfrm rot="-2760">
            <a:off x="4877902" y="45810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Mood-Bridwell Hall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7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Mood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107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25’ x 26’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614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596" name="Google Shape;5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864675" y="438100"/>
            <a:ext cx="4452250" cy="43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7"/>
          <p:cNvSpPr txBox="1"/>
          <p:nvPr/>
        </p:nvSpPr>
        <p:spPr>
          <a:xfrm>
            <a:off x="3029475" y="4824100"/>
            <a:ext cx="41133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25’</a:t>
            </a:r>
            <a:endParaRPr/>
          </a:p>
        </p:txBody>
      </p:sp>
      <p:sp>
        <p:nvSpPr>
          <p:cNvPr id="598" name="Google Shape;598;p37"/>
          <p:cNvSpPr txBox="1"/>
          <p:nvPr/>
        </p:nvSpPr>
        <p:spPr>
          <a:xfrm rot="5400000">
            <a:off x="5140850" y="2491177"/>
            <a:ext cx="43041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26’</a:t>
            </a:r>
            <a:endParaRPr/>
          </a:p>
        </p:txBody>
      </p:sp>
      <p:pic>
        <p:nvPicPr>
          <p:cNvPr id="599" name="Google Shape;599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511975" y="11250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511975" y="21156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511975" y="31062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535650" y="31062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507100" y="21156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507100" y="11250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30775" y="11250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30775" y="21156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30775" y="31062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525900" y="3106225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525900" y="2115625"/>
            <a:ext cx="308175" cy="30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7"/>
          <p:cNvSpPr txBox="1"/>
          <p:nvPr/>
        </p:nvSpPr>
        <p:spPr>
          <a:xfrm rot="5400000">
            <a:off x="1209525" y="3006200"/>
            <a:ext cx="32739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20’</a:t>
            </a:r>
            <a:endParaRPr/>
          </a:p>
        </p:txBody>
      </p:sp>
      <p:sp>
        <p:nvSpPr>
          <p:cNvPr id="611" name="Google Shape;611;p37"/>
          <p:cNvSpPr txBox="1"/>
          <p:nvPr/>
        </p:nvSpPr>
        <p:spPr>
          <a:xfrm>
            <a:off x="4033526" y="148025"/>
            <a:ext cx="3109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19’</a:t>
            </a:r>
            <a:endParaRPr/>
          </a:p>
        </p:txBody>
      </p:sp>
      <p:pic>
        <p:nvPicPr>
          <p:cNvPr id="612" name="Google Shape;612;p37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10800000">
            <a:off x="4838961" y="4068255"/>
            <a:ext cx="575886" cy="35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912180" y="857881"/>
            <a:ext cx="59436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7"/>
          <p:cNvSpPr/>
          <p:nvPr/>
        </p:nvSpPr>
        <p:spPr>
          <a:xfrm rot="10797240">
            <a:off x="4379452" y="46586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8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Mood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109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26’ x 17’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442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620" name="Google Shape;6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874175" y="1026675"/>
            <a:ext cx="493395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8"/>
          <p:cNvSpPr txBox="1"/>
          <p:nvPr/>
        </p:nvSpPr>
        <p:spPr>
          <a:xfrm rot="5400000">
            <a:off x="4751875" y="2528925"/>
            <a:ext cx="468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26’</a:t>
            </a:r>
            <a:endParaRPr/>
          </a:p>
        </p:txBody>
      </p:sp>
      <p:sp>
        <p:nvSpPr>
          <p:cNvPr id="622" name="Google Shape;622;p38"/>
          <p:cNvSpPr txBox="1"/>
          <p:nvPr/>
        </p:nvSpPr>
        <p:spPr>
          <a:xfrm>
            <a:off x="3798100" y="78225"/>
            <a:ext cx="30861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17’</a:t>
            </a:r>
            <a:endParaRPr/>
          </a:p>
        </p:txBody>
      </p:sp>
      <p:pic>
        <p:nvPicPr>
          <p:cNvPr id="623" name="Google Shape;623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19913" y="3444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19913" y="14112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19913" y="24780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19913" y="35448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19913" y="46116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062638" y="3444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062638" y="14112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062638" y="24780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062638" y="35448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062638" y="4611662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8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019488" y="2377487"/>
            <a:ext cx="833149" cy="5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398335" y="968805"/>
            <a:ext cx="640079" cy="640081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8"/>
          <p:cNvSpPr/>
          <p:nvPr/>
        </p:nvSpPr>
        <p:spPr>
          <a:xfrm rot="5397240">
            <a:off x="6051027" y="261472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9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Mood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113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26’ x 25’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650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641" name="Google Shape;6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315588" y="619487"/>
            <a:ext cx="4304100" cy="409973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39"/>
          <p:cNvSpPr txBox="1"/>
          <p:nvPr/>
        </p:nvSpPr>
        <p:spPr>
          <a:xfrm rot="5400000">
            <a:off x="5500628" y="2489078"/>
            <a:ext cx="43041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26’</a:t>
            </a:r>
            <a:endParaRPr/>
          </a:p>
        </p:txBody>
      </p:sp>
      <p:sp>
        <p:nvSpPr>
          <p:cNvPr id="643" name="Google Shape;643;p39"/>
          <p:cNvSpPr txBox="1"/>
          <p:nvPr/>
        </p:nvSpPr>
        <p:spPr>
          <a:xfrm>
            <a:off x="3476991" y="260227"/>
            <a:ext cx="39813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25’</a:t>
            </a:r>
            <a:endParaRPr/>
          </a:p>
        </p:txBody>
      </p:sp>
      <p:pic>
        <p:nvPicPr>
          <p:cNvPr id="644" name="Google Shape;644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671728" y="1208652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671728" y="2170677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671728" y="3132702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09703" y="1208652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09703" y="2170677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09703" y="3132702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747678" y="1208652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785653" y="1208652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747678" y="2170677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785653" y="2170677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747678" y="3132702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785653" y="3132702"/>
            <a:ext cx="308175" cy="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9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10800000">
            <a:off x="5055865" y="4094732"/>
            <a:ext cx="575886" cy="35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4585" y="428348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163629" y="4283480"/>
            <a:ext cx="59436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39"/>
          <p:cNvSpPr/>
          <p:nvPr/>
        </p:nvSpPr>
        <p:spPr>
          <a:xfrm rot="10797240">
            <a:off x="4214802" y="46586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780269" y="958804"/>
            <a:ext cx="4803579" cy="3460268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40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Mood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306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26.75’ x 19’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508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**No projector**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666" name="Google Shape;666;p40"/>
          <p:cNvSpPr txBox="1"/>
          <p:nvPr/>
        </p:nvSpPr>
        <p:spPr>
          <a:xfrm rot="5400000">
            <a:off x="4723127" y="2555343"/>
            <a:ext cx="47106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26.75’</a:t>
            </a:r>
            <a:endParaRPr/>
          </a:p>
        </p:txBody>
      </p:sp>
      <p:sp>
        <p:nvSpPr>
          <p:cNvPr id="667" name="Google Shape;667;p40"/>
          <p:cNvSpPr txBox="1"/>
          <p:nvPr/>
        </p:nvSpPr>
        <p:spPr>
          <a:xfrm>
            <a:off x="3521652" y="52763"/>
            <a:ext cx="33207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19’</a:t>
            </a:r>
            <a:endParaRPr/>
          </a:p>
        </p:txBody>
      </p:sp>
      <p:pic>
        <p:nvPicPr>
          <p:cNvPr id="668" name="Google Shape;668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940676" y="4598683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940676" y="3539480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940676" y="2498859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940676" y="1458239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940676" y="417618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82477" y="4598683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82477" y="3539480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82477" y="2498859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82477" y="1458239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82477" y="417618"/>
            <a:ext cx="322340" cy="3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40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3612764" y="2426751"/>
            <a:ext cx="750348" cy="46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380660" y="623680"/>
            <a:ext cx="640079" cy="64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1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Mood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343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26.75’ x 19’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508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685" name="Google Shape;6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826258" y="946854"/>
            <a:ext cx="4787579" cy="34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1"/>
          <p:cNvSpPr txBox="1"/>
          <p:nvPr/>
        </p:nvSpPr>
        <p:spPr>
          <a:xfrm rot="5400000">
            <a:off x="4696907" y="2534450"/>
            <a:ext cx="47130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26.75’</a:t>
            </a:r>
            <a:endParaRPr/>
          </a:p>
        </p:txBody>
      </p:sp>
      <p:sp>
        <p:nvSpPr>
          <p:cNvPr id="687" name="Google Shape;687;p41"/>
          <p:cNvSpPr txBox="1"/>
          <p:nvPr/>
        </p:nvSpPr>
        <p:spPr>
          <a:xfrm>
            <a:off x="3560591" y="73700"/>
            <a:ext cx="33189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19’</a:t>
            </a:r>
            <a:endParaRPr/>
          </a:p>
        </p:txBody>
      </p:sp>
      <p:pic>
        <p:nvPicPr>
          <p:cNvPr id="688" name="Google Shape;688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52866" y="406550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52866" y="14663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52866" y="2507507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52866" y="3548690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52866" y="4589872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111666" y="406550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111666" y="14663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111666" y="2507507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111666" y="3548690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111666" y="4589872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1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052011" y="2435442"/>
            <a:ext cx="750753" cy="46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369760" y="637980"/>
            <a:ext cx="640079" cy="64008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1"/>
          <p:cNvSpPr/>
          <p:nvPr/>
        </p:nvSpPr>
        <p:spPr>
          <a:xfrm rot="5397240">
            <a:off x="6057177" y="251467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CULLEN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28’ x 25’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700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60" name="Google Shape;6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550" y="319088"/>
            <a:ext cx="5229225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058600" y="18799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129150" y="18799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199700" y="18799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270250" y="18799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270250" y="294862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199700" y="294862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129150" y="294862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058600" y="294862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058600" y="40173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129150" y="40173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199700" y="40173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270250" y="40173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>
            <a:off x="4450187" y="484325"/>
            <a:ext cx="786976" cy="4878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482750" y="73950"/>
            <a:ext cx="5021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 rot="5400000">
            <a:off x="5596400" y="2448300"/>
            <a:ext cx="43140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25’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967750" y="2687104"/>
            <a:ext cx="685801" cy="6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 rot="2278429">
            <a:off x="6154921" y="870195"/>
            <a:ext cx="1494877" cy="41888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Mundy Hall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716" y="378600"/>
            <a:ext cx="4722859" cy="42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43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Mundy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121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25.5’ x 22.5’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574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12" name="Google Shape;712;p43"/>
          <p:cNvSpPr txBox="1"/>
          <p:nvPr/>
        </p:nvSpPr>
        <p:spPr>
          <a:xfrm>
            <a:off x="3094978" y="171275"/>
            <a:ext cx="45714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25.5’</a:t>
            </a:r>
            <a:endParaRPr/>
          </a:p>
        </p:txBody>
      </p:sp>
      <p:sp>
        <p:nvSpPr>
          <p:cNvPr id="713" name="Google Shape;713;p43"/>
          <p:cNvSpPr txBox="1"/>
          <p:nvPr/>
        </p:nvSpPr>
        <p:spPr>
          <a:xfrm rot="5400000">
            <a:off x="5789725" y="2454900"/>
            <a:ext cx="40563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22.5’</a:t>
            </a:r>
            <a:endParaRPr/>
          </a:p>
        </p:txBody>
      </p:sp>
      <p:pic>
        <p:nvPicPr>
          <p:cNvPr id="714" name="Google Shape;714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668825" y="40451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3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>
            <a:off x="4873375" y="724975"/>
            <a:ext cx="833149" cy="5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6760" y="3992755"/>
            <a:ext cx="685801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668825" y="2964875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668825" y="189330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602025" y="40451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535225" y="40451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468425" y="40451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468425" y="2964875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535225" y="2964875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602025" y="2964875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602025" y="188460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535225" y="188460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468425" y="1893300"/>
            <a:ext cx="347924" cy="34658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3"/>
          <p:cNvSpPr/>
          <p:nvPr/>
        </p:nvSpPr>
        <p:spPr>
          <a:xfrm rot="-2760">
            <a:off x="4633227" y="53137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4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Mundy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15.5’ x 22.5’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349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8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734" name="Google Shape;7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800" y="325650"/>
            <a:ext cx="3070600" cy="43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44"/>
          <p:cNvSpPr txBox="1"/>
          <p:nvPr/>
        </p:nvSpPr>
        <p:spPr>
          <a:xfrm rot="5400000">
            <a:off x="4473650" y="2424475"/>
            <a:ext cx="42120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22.5’</a:t>
            </a:r>
            <a:endParaRPr/>
          </a:p>
        </p:txBody>
      </p:sp>
      <p:sp>
        <p:nvSpPr>
          <p:cNvPr id="736" name="Google Shape;736;p44"/>
          <p:cNvSpPr txBox="1"/>
          <p:nvPr/>
        </p:nvSpPr>
        <p:spPr>
          <a:xfrm>
            <a:off x="3484801" y="117150"/>
            <a:ext cx="28932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15.5’</a:t>
            </a:r>
            <a:endParaRPr/>
          </a:p>
        </p:txBody>
      </p:sp>
      <p:pic>
        <p:nvPicPr>
          <p:cNvPr id="737" name="Google Shape;73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580060" y="4089905"/>
            <a:ext cx="685801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44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>
            <a:off x="3668450" y="19266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4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>
            <a:off x="4787625" y="19266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4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>
            <a:off x="5883025" y="19266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4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>
            <a:off x="5883025" y="304110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4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>
            <a:off x="4787625" y="304110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4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>
            <a:off x="3668450" y="304110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44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>
            <a:off x="4787625" y="41555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4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>
            <a:off x="5883025" y="4155550"/>
            <a:ext cx="347924" cy="3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44"/>
          <p:cNvPicPr preferRelativeResize="0"/>
          <p:nvPr/>
        </p:nvPicPr>
        <p:blipFill rotWithShape="1">
          <a:blip r:embed="rId5">
            <a:alphaModFix/>
          </a:blip>
          <a:srcRect l="29237" t="49798" r="38780" b="28800"/>
          <a:stretch/>
        </p:blipFill>
        <p:spPr>
          <a:xfrm>
            <a:off x="4606139" y="684725"/>
            <a:ext cx="710899" cy="4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4"/>
          <p:cNvSpPr/>
          <p:nvPr/>
        </p:nvSpPr>
        <p:spPr>
          <a:xfrm rot="-2476">
            <a:off x="4336700" y="484177"/>
            <a:ext cx="12498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5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Mundy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130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28.5’ x 22.5’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641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753" name="Google Shape;7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400" y="304000"/>
            <a:ext cx="3721575" cy="46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45"/>
          <p:cNvSpPr txBox="1"/>
          <p:nvPr/>
        </p:nvSpPr>
        <p:spPr>
          <a:xfrm rot="5400000">
            <a:off x="5090275" y="2559700"/>
            <a:ext cx="45699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28.5’</a:t>
            </a:r>
            <a:endParaRPr/>
          </a:p>
        </p:txBody>
      </p:sp>
      <p:sp>
        <p:nvSpPr>
          <p:cNvPr id="755" name="Google Shape;755;p45"/>
          <p:cNvSpPr txBox="1"/>
          <p:nvPr/>
        </p:nvSpPr>
        <p:spPr>
          <a:xfrm>
            <a:off x="3607575" y="95500"/>
            <a:ext cx="35826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22.5’</a:t>
            </a:r>
            <a:endParaRPr/>
          </a:p>
        </p:txBody>
      </p:sp>
      <p:pic>
        <p:nvPicPr>
          <p:cNvPr id="756" name="Google Shape;756;p45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452661" y="2431242"/>
            <a:ext cx="750753" cy="46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491" y="623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623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53" y="623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53" y="1575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1575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503" y="1575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478" y="2528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2528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78" y="2528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503" y="3480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3480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53" y="3480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78" y="4433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4456950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478" y="4456950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707937" y="463714"/>
            <a:ext cx="640079" cy="640081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45"/>
          <p:cNvSpPr/>
          <p:nvPr/>
        </p:nvSpPr>
        <p:spPr>
          <a:xfrm rot="5397240">
            <a:off x="6418415" y="249377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6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Mundy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140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28.5’ x 22.5’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641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779" name="Google Shape;7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400" y="304000"/>
            <a:ext cx="3721575" cy="46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46"/>
          <p:cNvSpPr txBox="1"/>
          <p:nvPr/>
        </p:nvSpPr>
        <p:spPr>
          <a:xfrm rot="5400000">
            <a:off x="5090275" y="2559700"/>
            <a:ext cx="45699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28.5’</a:t>
            </a:r>
            <a:endParaRPr/>
          </a:p>
        </p:txBody>
      </p:sp>
      <p:sp>
        <p:nvSpPr>
          <p:cNvPr id="781" name="Google Shape;781;p46"/>
          <p:cNvSpPr txBox="1"/>
          <p:nvPr/>
        </p:nvSpPr>
        <p:spPr>
          <a:xfrm>
            <a:off x="3607575" y="95500"/>
            <a:ext cx="35826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22.5’</a:t>
            </a:r>
            <a:endParaRPr/>
          </a:p>
        </p:txBody>
      </p:sp>
      <p:pic>
        <p:nvPicPr>
          <p:cNvPr id="782" name="Google Shape;782;p46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452661" y="2431242"/>
            <a:ext cx="750753" cy="46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491" y="623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623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53" y="623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53" y="1575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1575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503" y="1575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478" y="2528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2528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78" y="2528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503" y="3480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3480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53" y="34806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7378" y="4433125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62928" y="4456950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4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618478" y="4456950"/>
            <a:ext cx="322513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6693637" y="4207039"/>
            <a:ext cx="640079" cy="640081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46"/>
          <p:cNvSpPr/>
          <p:nvPr/>
        </p:nvSpPr>
        <p:spPr>
          <a:xfrm rot="5397240">
            <a:off x="6418415" y="25507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Olin Building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000" y="152400"/>
            <a:ext cx="678748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43255" y="40606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147930" y="3598698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966830" y="3598698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43255" y="3112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66905" y="3112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390555" y="3112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2776205" y="2631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966830" y="2631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147930" y="2631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43255" y="21651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147930" y="16984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66905" y="21651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966830" y="16984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366755" y="21651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2776205" y="16984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2166605" y="21651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2166605" y="12126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2776205" y="7650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966830" y="7650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366755" y="12174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66905" y="12174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743255" y="12174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157455" y="745948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2166605" y="2601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752905" y="21651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752905" y="3112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752905" y="12174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752905" y="2696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7324405" y="745948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7934005" y="2696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7324405" y="16984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7324405" y="2631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7324405" y="3598698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7934005" y="21651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7934005" y="12174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7934005" y="311292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8505505" y="1698473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4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8505505" y="745948"/>
            <a:ext cx="206336" cy="205410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48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43’ x 37’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2596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38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**Fixed Seating**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849" name="Google Shape;849;p48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10800000">
            <a:off x="3966820" y="4674986"/>
            <a:ext cx="510256" cy="316124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48"/>
          <p:cNvSpPr/>
          <p:nvPr/>
        </p:nvSpPr>
        <p:spPr>
          <a:xfrm rot="10797337">
            <a:off x="4644548" y="4947973"/>
            <a:ext cx="2711401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713" y="206126"/>
            <a:ext cx="3942548" cy="459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900155" y="1419691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442762" y="183995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962748" y="1419691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491802" y="183995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002745" y="1419691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518221" y="183995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002745" y="224667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962748" y="224667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922752" y="224667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442762" y="267149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491802" y="267149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518221" y="2671496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900155" y="3091762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962748" y="3091762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002745" y="3073662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442762" y="3503037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491802" y="3503037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540842" y="3503037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002745" y="3927809"/>
            <a:ext cx="206336" cy="20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4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900155" y="3936848"/>
            <a:ext cx="206336" cy="20541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49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43’ x 37’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1591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**Fixed Seating**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877" name="Google Shape;877;p49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>
            <a:off x="5189870" y="484436"/>
            <a:ext cx="510256" cy="316123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49"/>
          <p:cNvSpPr txBox="1"/>
          <p:nvPr/>
        </p:nvSpPr>
        <p:spPr>
          <a:xfrm>
            <a:off x="3500878" y="43438"/>
            <a:ext cx="38883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37’</a:t>
            </a:r>
            <a:endParaRPr/>
          </a:p>
        </p:txBody>
      </p:sp>
      <p:sp>
        <p:nvSpPr>
          <p:cNvPr id="879" name="Google Shape;879;p49"/>
          <p:cNvSpPr txBox="1"/>
          <p:nvPr/>
        </p:nvSpPr>
        <p:spPr>
          <a:xfrm rot="5400000">
            <a:off x="5255023" y="2402782"/>
            <a:ext cx="45207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43’</a:t>
            </a:r>
            <a:endParaRPr/>
          </a:p>
        </p:txBody>
      </p:sp>
      <p:pic>
        <p:nvPicPr>
          <p:cNvPr id="880" name="Google Shape;88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5064" y="4431685"/>
            <a:ext cx="424531" cy="42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552961" y="4431685"/>
            <a:ext cx="424531" cy="42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6002766" y="4672560"/>
            <a:ext cx="424531" cy="427509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49"/>
          <p:cNvSpPr/>
          <p:nvPr/>
        </p:nvSpPr>
        <p:spPr>
          <a:xfrm rot="10797132">
            <a:off x="4546039" y="341794"/>
            <a:ext cx="1797901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0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111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28’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408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14</a:t>
            </a:r>
            <a:endParaRPr b="1"/>
          </a:p>
        </p:txBody>
      </p:sp>
      <p:pic>
        <p:nvPicPr>
          <p:cNvPr id="889" name="Google Shape;88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075" y="366050"/>
            <a:ext cx="4244225" cy="426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50"/>
          <p:cNvSpPr txBox="1"/>
          <p:nvPr/>
        </p:nvSpPr>
        <p:spPr>
          <a:xfrm rot="5400000">
            <a:off x="5482950" y="2382750"/>
            <a:ext cx="4110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sp>
        <p:nvSpPr>
          <p:cNvPr id="891" name="Google Shape;891;p50"/>
          <p:cNvSpPr txBox="1"/>
          <p:nvPr/>
        </p:nvSpPr>
        <p:spPr>
          <a:xfrm>
            <a:off x="3215850" y="168350"/>
            <a:ext cx="4116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pic>
        <p:nvPicPr>
          <p:cNvPr id="892" name="Google Shape;892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985963" y="5653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870488" y="5653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870488" y="143543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985963" y="143543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101438" y="143543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257138" y="23408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101438" y="23408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985963" y="23408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870488" y="23408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101438" y="3193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985963" y="3193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870488" y="3193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870488" y="41164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5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985963" y="40934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6783798" y="3982826"/>
            <a:ext cx="548642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50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630123" y="2374887"/>
            <a:ext cx="635101" cy="3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50"/>
          <p:cNvSpPr/>
          <p:nvPr/>
        </p:nvSpPr>
        <p:spPr>
          <a:xfrm rot="5397240">
            <a:off x="6544515" y="2478913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825" y="515900"/>
            <a:ext cx="6110751" cy="41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2721775" y="1778013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2721775" y="2659063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2384812" y="2091913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3588550" y="177917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3588550" y="266022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3251587" y="2093075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431525" y="177917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431525" y="266022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094562" y="2093075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286400" y="1780351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286400" y="2661401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949437" y="2094250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2721788" y="3471913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2721788" y="4352963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2384825" y="3785813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3588550" y="347307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3588550" y="435412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3251587" y="3786975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431538" y="3474251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431538" y="4355301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094575" y="3788150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286413" y="347307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286413" y="435412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949450" y="3786975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141275" y="347542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141275" y="435647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5804312" y="3789325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996125" y="3476601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996125" y="4357651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6659162" y="3790500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836725" y="347777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836725" y="435882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7499762" y="3791675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836738" y="1780351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836738" y="2661401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7499775" y="2094250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984250" y="177917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984250" y="266022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6647287" y="2093075"/>
            <a:ext cx="8453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135325" y="178152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51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135325" y="2662576"/>
            <a:ext cx="171450" cy="1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51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5798362" y="2095425"/>
            <a:ext cx="84537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51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124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42’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1176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28</a:t>
            </a:r>
            <a:endParaRPr b="1"/>
          </a:p>
        </p:txBody>
      </p:sp>
      <p:pic>
        <p:nvPicPr>
          <p:cNvPr id="957" name="Google Shape;957;p51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>
            <a:off x="5918953" y="690169"/>
            <a:ext cx="821624" cy="5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51"/>
          <p:cNvSpPr txBox="1"/>
          <p:nvPr/>
        </p:nvSpPr>
        <p:spPr>
          <a:xfrm>
            <a:off x="2394325" y="318200"/>
            <a:ext cx="5955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42’</a:t>
            </a:r>
            <a:endParaRPr/>
          </a:p>
        </p:txBody>
      </p:sp>
      <p:sp>
        <p:nvSpPr>
          <p:cNvPr id="959" name="Google Shape;959;p51"/>
          <p:cNvSpPr txBox="1"/>
          <p:nvPr/>
        </p:nvSpPr>
        <p:spPr>
          <a:xfrm rot="5400000">
            <a:off x="6583125" y="2462025"/>
            <a:ext cx="3930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pic>
        <p:nvPicPr>
          <p:cNvPr id="960" name="Google Shape;96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782986" y="595564"/>
            <a:ext cx="566929" cy="56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4336" y="568039"/>
            <a:ext cx="566929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51"/>
          <p:cNvSpPr/>
          <p:nvPr/>
        </p:nvSpPr>
        <p:spPr>
          <a:xfrm rot="10797240">
            <a:off x="4599027" y="64757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235175"/>
            <a:ext cx="6600600" cy="47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CULLEN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310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38’ x 27’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1026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18</a:t>
            </a:r>
            <a:endParaRPr b="1"/>
          </a:p>
        </p:txBody>
      </p:sp>
      <p:sp>
        <p:nvSpPr>
          <p:cNvPr id="84" name="Google Shape;84;p16"/>
          <p:cNvSpPr txBox="1"/>
          <p:nvPr/>
        </p:nvSpPr>
        <p:spPr>
          <a:xfrm>
            <a:off x="2191125" y="36475"/>
            <a:ext cx="63060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38’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 rot="5400000">
            <a:off x="6459075" y="2473825"/>
            <a:ext cx="44754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27’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>
            <a:off x="4927550" y="584225"/>
            <a:ext cx="833149" cy="5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7322900" y="17488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327525" y="17488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7322900" y="27394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327525" y="27394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351225" y="17488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351225" y="272607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351100" y="17488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351100" y="272607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379550" y="17488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379550" y="27394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2374675" y="17488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2374675" y="27394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2374675" y="37300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3379550" y="37300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351100" y="37300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351225" y="37300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6327525" y="37300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7322900" y="37300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7967449" y="4036304"/>
            <a:ext cx="667514" cy="66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348449" y="1483579"/>
            <a:ext cx="667514" cy="66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 rot="2278429">
            <a:off x="7104371" y="821507"/>
            <a:ext cx="1494877" cy="41888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950" y="515898"/>
            <a:ext cx="6166365" cy="3877055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52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126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44.5’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1246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28</a:t>
            </a:r>
            <a:endParaRPr b="1"/>
          </a:p>
        </p:txBody>
      </p:sp>
      <p:pic>
        <p:nvPicPr>
          <p:cNvPr id="969" name="Google Shape;969;p52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>
            <a:off x="5946000" y="680925"/>
            <a:ext cx="794575" cy="4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52"/>
          <p:cNvSpPr txBox="1"/>
          <p:nvPr/>
        </p:nvSpPr>
        <p:spPr>
          <a:xfrm>
            <a:off x="2394325" y="318200"/>
            <a:ext cx="5955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44.5’</a:t>
            </a:r>
            <a:endParaRPr/>
          </a:p>
        </p:txBody>
      </p:sp>
      <p:sp>
        <p:nvSpPr>
          <p:cNvPr id="971" name="Google Shape;971;p52"/>
          <p:cNvSpPr txBox="1"/>
          <p:nvPr/>
        </p:nvSpPr>
        <p:spPr>
          <a:xfrm rot="5400000">
            <a:off x="6660225" y="2384925"/>
            <a:ext cx="3776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pic>
        <p:nvPicPr>
          <p:cNvPr id="972" name="Google Shape;972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700160" y="1683537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700160" y="2548681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7369281" y="1989453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900060" y="1684662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900060" y="2549806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6569181" y="1990578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071385" y="1685799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071385" y="2550944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5740506" y="1991716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266535" y="1684674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266535" y="2549819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935656" y="1990591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442610" y="1684674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442610" y="2549819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111731" y="1990591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700160" y="3302787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700160" y="4167931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7369281" y="3608703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900060" y="3303924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900060" y="4169069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6569181" y="3609841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071385" y="3303924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071385" y="4169069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5740506" y="3609841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266535" y="3303912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266535" y="4169056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935656" y="3609828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442610" y="3305062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442610" y="4170206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111731" y="3610978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3633010" y="3306199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3633010" y="4171344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3302131" y="3612116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2813835" y="3303924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2813835" y="4169069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2482956" y="3609841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3633010" y="1686937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3633010" y="2552081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3302131" y="1992853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2823410" y="1684674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52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2823410" y="2549819"/>
            <a:ext cx="168357" cy="1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52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2492531" y="1990591"/>
            <a:ext cx="830113" cy="4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60248" y="571764"/>
            <a:ext cx="548642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841898" y="571764"/>
            <a:ext cx="54864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52"/>
          <p:cNvSpPr/>
          <p:nvPr/>
        </p:nvSpPr>
        <p:spPr>
          <a:xfrm rot="10797240">
            <a:off x="4599027" y="64757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550" y="289350"/>
            <a:ext cx="4839950" cy="45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53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207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820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18</a:t>
            </a:r>
            <a:endParaRPr b="1"/>
          </a:p>
        </p:txBody>
      </p:sp>
      <p:sp>
        <p:nvSpPr>
          <p:cNvPr id="1023" name="Google Shape;1023;p53"/>
          <p:cNvSpPr txBox="1"/>
          <p:nvPr/>
        </p:nvSpPr>
        <p:spPr>
          <a:xfrm>
            <a:off x="3336325" y="132825"/>
            <a:ext cx="46893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30’</a:t>
            </a:r>
            <a:endParaRPr/>
          </a:p>
        </p:txBody>
      </p:sp>
      <p:sp>
        <p:nvSpPr>
          <p:cNvPr id="1024" name="Google Shape;1024;p53"/>
          <p:cNvSpPr txBox="1"/>
          <p:nvPr/>
        </p:nvSpPr>
        <p:spPr>
          <a:xfrm rot="5400000">
            <a:off x="6006650" y="2470275"/>
            <a:ext cx="4415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pic>
        <p:nvPicPr>
          <p:cNvPr id="1025" name="Google Shape;1025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438" y="5189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5189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5189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5189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438" y="1477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1477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1477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1477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438" y="23900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23900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23900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23900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3348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3348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3348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4307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4307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5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4307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53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7287086" y="2374887"/>
            <a:ext cx="635101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685323" y="4335364"/>
            <a:ext cx="54864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53"/>
          <p:cNvSpPr/>
          <p:nvPr/>
        </p:nvSpPr>
        <p:spPr>
          <a:xfrm rot="-5402760">
            <a:off x="7211052" y="236988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061" y="449638"/>
            <a:ext cx="4837690" cy="43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54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209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31’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868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19</a:t>
            </a:r>
            <a:endParaRPr b="1"/>
          </a:p>
        </p:txBody>
      </p:sp>
      <p:sp>
        <p:nvSpPr>
          <p:cNvPr id="1052" name="Google Shape;1052;p54"/>
          <p:cNvSpPr txBox="1"/>
          <p:nvPr/>
        </p:nvSpPr>
        <p:spPr>
          <a:xfrm rot="5400000">
            <a:off x="5875900" y="2497488"/>
            <a:ext cx="4505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sp>
        <p:nvSpPr>
          <p:cNvPr id="1053" name="Google Shape;1053;p54"/>
          <p:cNvSpPr txBox="1"/>
          <p:nvPr/>
        </p:nvSpPr>
        <p:spPr>
          <a:xfrm>
            <a:off x="3234375" y="248138"/>
            <a:ext cx="47265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31’</a:t>
            </a:r>
            <a:endParaRPr/>
          </a:p>
        </p:txBody>
      </p:sp>
      <p:pic>
        <p:nvPicPr>
          <p:cNvPr id="1054" name="Google Shape;1054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5807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5807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5807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14951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14951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14951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24095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24095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24095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33239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42383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33239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33239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42383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42383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54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7258286" y="2232749"/>
            <a:ext cx="635101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88513" y="5807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88513" y="14951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88513" y="24095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5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88513" y="33239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352248" y="4365251"/>
            <a:ext cx="54864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54"/>
          <p:cNvSpPr/>
          <p:nvPr/>
        </p:nvSpPr>
        <p:spPr>
          <a:xfrm rot="-5402760">
            <a:off x="7153777" y="249883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Google Shape;108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275" y="435575"/>
            <a:ext cx="4217449" cy="455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368815" y="1816419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368815" y="2792123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55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3995653" y="2158223"/>
            <a:ext cx="936194" cy="4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311790" y="1817707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311790" y="2793410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55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938628" y="2159511"/>
            <a:ext cx="936194" cy="4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266665" y="1820269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266665" y="2793423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55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5893503" y="2159511"/>
            <a:ext cx="936194" cy="4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221540" y="1820282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221540" y="2795985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55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6848378" y="2162086"/>
            <a:ext cx="936194" cy="4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221540" y="3716669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7221540" y="4692373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55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6848378" y="4058473"/>
            <a:ext cx="936194" cy="4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266665" y="3717957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6266665" y="4693660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55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5893503" y="4059761"/>
            <a:ext cx="936194" cy="4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311790" y="3717957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5311790" y="4693660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55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4938628" y="4059761"/>
            <a:ext cx="936194" cy="4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356915" y="3717957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55"/>
          <p:cNvPicPr preferRelativeResize="0"/>
          <p:nvPr/>
        </p:nvPicPr>
        <p:blipFill rotWithShape="1">
          <a:blip r:embed="rId4">
            <a:alphaModFix/>
          </a:blip>
          <a:srcRect l="40101" t="49799" r="51264" b="41312"/>
          <a:stretch/>
        </p:blipFill>
        <p:spPr>
          <a:xfrm rot="5400000">
            <a:off x="4356915" y="4693660"/>
            <a:ext cx="189873" cy="1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55"/>
          <p:cNvPicPr preferRelativeResize="0"/>
          <p:nvPr/>
        </p:nvPicPr>
        <p:blipFill rotWithShape="1">
          <a:blip r:embed="rId4">
            <a:alphaModFix/>
          </a:blip>
          <a:srcRect l="30181" t="59728" r="40234" b="29549"/>
          <a:stretch/>
        </p:blipFill>
        <p:spPr>
          <a:xfrm rot="5400000">
            <a:off x="3983753" y="4059761"/>
            <a:ext cx="936194" cy="4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55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222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26’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728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16</a:t>
            </a:r>
            <a:endParaRPr b="1"/>
          </a:p>
        </p:txBody>
      </p:sp>
      <p:pic>
        <p:nvPicPr>
          <p:cNvPr id="1106" name="Google Shape;1106;p55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>
            <a:off x="5946000" y="680925"/>
            <a:ext cx="794575" cy="4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55"/>
          <p:cNvSpPr txBox="1"/>
          <p:nvPr/>
        </p:nvSpPr>
        <p:spPr>
          <a:xfrm rot="5400000">
            <a:off x="5875900" y="2639625"/>
            <a:ext cx="4505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sp>
        <p:nvSpPr>
          <p:cNvPr id="1108" name="Google Shape;1108;p55"/>
          <p:cNvSpPr txBox="1"/>
          <p:nvPr/>
        </p:nvSpPr>
        <p:spPr>
          <a:xfrm>
            <a:off x="3641288" y="237875"/>
            <a:ext cx="4505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26’</a:t>
            </a:r>
            <a:endParaRPr/>
          </a:p>
        </p:txBody>
      </p:sp>
      <p:pic>
        <p:nvPicPr>
          <p:cNvPr id="1109" name="Google Shape;110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840299" y="374848"/>
            <a:ext cx="606226" cy="6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55"/>
          <p:cNvSpPr/>
          <p:nvPr/>
        </p:nvSpPr>
        <p:spPr>
          <a:xfrm rot="-2760">
            <a:off x="5165127" y="53723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56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226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27’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756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</a:t>
            </a:r>
            <a:endParaRPr b="1"/>
          </a:p>
        </p:txBody>
      </p:sp>
      <p:sp>
        <p:nvSpPr>
          <p:cNvPr id="1116" name="Google Shape;1116;p56"/>
          <p:cNvSpPr txBox="1"/>
          <p:nvPr/>
        </p:nvSpPr>
        <p:spPr>
          <a:xfrm rot="5400000">
            <a:off x="5875900" y="2639625"/>
            <a:ext cx="4505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sp>
        <p:nvSpPr>
          <p:cNvPr id="1117" name="Google Shape;1117;p56"/>
          <p:cNvSpPr txBox="1"/>
          <p:nvPr/>
        </p:nvSpPr>
        <p:spPr>
          <a:xfrm>
            <a:off x="3641288" y="237875"/>
            <a:ext cx="4505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27’</a:t>
            </a:r>
            <a:endParaRPr/>
          </a:p>
        </p:txBody>
      </p:sp>
      <p:pic>
        <p:nvPicPr>
          <p:cNvPr id="1118" name="Google Shape;111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738" y="485775"/>
            <a:ext cx="4232525" cy="44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7228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7228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7228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16372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16372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16372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2551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2551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2551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34660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2913" y="43804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34660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34660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31713" y="43804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56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7313" y="43804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56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7221211" y="2374887"/>
            <a:ext cx="635101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840299" y="435573"/>
            <a:ext cx="606226" cy="6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56"/>
          <p:cNvSpPr/>
          <p:nvPr/>
        </p:nvSpPr>
        <p:spPr>
          <a:xfrm rot="-5402760">
            <a:off x="7153777" y="249883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550" y="289350"/>
            <a:ext cx="4839950" cy="45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57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820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18</a:t>
            </a:r>
            <a:endParaRPr b="1"/>
          </a:p>
        </p:txBody>
      </p:sp>
      <p:sp>
        <p:nvSpPr>
          <p:cNvPr id="1143" name="Google Shape;1143;p57"/>
          <p:cNvSpPr txBox="1"/>
          <p:nvPr/>
        </p:nvSpPr>
        <p:spPr>
          <a:xfrm>
            <a:off x="3336325" y="132825"/>
            <a:ext cx="46893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30’</a:t>
            </a:r>
            <a:endParaRPr/>
          </a:p>
        </p:txBody>
      </p:sp>
      <p:sp>
        <p:nvSpPr>
          <p:cNvPr id="1144" name="Google Shape;1144;p57"/>
          <p:cNvSpPr txBox="1"/>
          <p:nvPr/>
        </p:nvSpPr>
        <p:spPr>
          <a:xfrm rot="5400000">
            <a:off x="6006650" y="2470275"/>
            <a:ext cx="4415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pic>
        <p:nvPicPr>
          <p:cNvPr id="1145" name="Google Shape;1145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438" y="5189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5189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5189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5189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438" y="1477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1477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1477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14776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438" y="23900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23900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23900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23900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3348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3348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3348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4307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4307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5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4307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57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7287086" y="2374887"/>
            <a:ext cx="635101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685323" y="4335364"/>
            <a:ext cx="548642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58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322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20.5’ x 29’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628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170" name="Google Shape;117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175" y="390525"/>
            <a:ext cx="5343525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58"/>
          <p:cNvSpPr txBox="1"/>
          <p:nvPr/>
        </p:nvSpPr>
        <p:spPr>
          <a:xfrm rot="5400000">
            <a:off x="6074750" y="2187500"/>
            <a:ext cx="37125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20.5’</a:t>
            </a:r>
            <a:endParaRPr/>
          </a:p>
        </p:txBody>
      </p:sp>
      <p:sp>
        <p:nvSpPr>
          <p:cNvPr id="1172" name="Google Shape;1172;p58"/>
          <p:cNvSpPr txBox="1"/>
          <p:nvPr/>
        </p:nvSpPr>
        <p:spPr>
          <a:xfrm>
            <a:off x="2576375" y="192825"/>
            <a:ext cx="52083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29’</a:t>
            </a:r>
            <a:endParaRPr/>
          </a:p>
        </p:txBody>
      </p:sp>
      <p:pic>
        <p:nvPicPr>
          <p:cNvPr id="1173" name="Google Shape;117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098861" y="305399"/>
            <a:ext cx="685801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4024061" y="51667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5095611" y="51667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6167161" y="51667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4024061" y="160252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5095611" y="160252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6167161" y="160252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4024061" y="2664549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5095611" y="2664549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6167161" y="2664549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4024061" y="372657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5095611" y="372657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6167161" y="372657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7238711" y="372657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7238711" y="2664549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58"/>
          <p:cNvPicPr preferRelativeResize="0"/>
          <p:nvPr/>
        </p:nvPicPr>
        <p:blipFill rotWithShape="1">
          <a:blip r:embed="rId5">
            <a:alphaModFix/>
          </a:blip>
          <a:srcRect l="22334" t="31000" r="64041" b="55360"/>
          <a:stretch/>
        </p:blipFill>
        <p:spPr>
          <a:xfrm rot="-5400000">
            <a:off x="7238711" y="1602524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58"/>
          <p:cNvPicPr preferRelativeResize="0"/>
          <p:nvPr/>
        </p:nvPicPr>
        <p:blipFill rotWithShape="1">
          <a:blip r:embed="rId5">
            <a:alphaModFix/>
          </a:blip>
          <a:srcRect l="29237" t="49798" r="38780" b="28800"/>
          <a:stretch/>
        </p:blipFill>
        <p:spPr>
          <a:xfrm rot="-5400000">
            <a:off x="2791286" y="2089487"/>
            <a:ext cx="635101" cy="3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9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323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20.5’ x 26’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 566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195" name="Google Shape;119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900" y="347025"/>
            <a:ext cx="477202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59"/>
          <p:cNvSpPr txBox="1"/>
          <p:nvPr/>
        </p:nvSpPr>
        <p:spPr>
          <a:xfrm rot="-5400000">
            <a:off x="1227800" y="2131900"/>
            <a:ext cx="37125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20.5’</a:t>
            </a:r>
            <a:endParaRPr/>
          </a:p>
        </p:txBody>
      </p:sp>
      <p:sp>
        <p:nvSpPr>
          <p:cNvPr id="1197" name="Google Shape;1197;p59"/>
          <p:cNvSpPr txBox="1"/>
          <p:nvPr/>
        </p:nvSpPr>
        <p:spPr>
          <a:xfrm>
            <a:off x="3182900" y="176800"/>
            <a:ext cx="4731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26’</a:t>
            </a:r>
            <a:endParaRPr/>
          </a:p>
        </p:txBody>
      </p:sp>
      <p:pic>
        <p:nvPicPr>
          <p:cNvPr id="1198" name="Google Shape;1198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976937" y="4993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058037" y="4993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120062" y="4993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976937" y="15661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058037" y="15661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120062" y="15661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120062" y="26329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058037" y="26329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976937" y="26329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976937" y="37338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058037" y="37338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5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120062" y="3699712"/>
            <a:ext cx="347825" cy="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262911" y="272224"/>
            <a:ext cx="685801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59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7056036" y="2192612"/>
            <a:ext cx="635101" cy="3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050" y="330514"/>
            <a:ext cx="4883975" cy="4537747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60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Olin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324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30’ x 28’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820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19</a:t>
            </a:r>
            <a:endParaRPr b="1"/>
          </a:p>
        </p:txBody>
      </p:sp>
      <p:sp>
        <p:nvSpPr>
          <p:cNvPr id="1218" name="Google Shape;1218;p60"/>
          <p:cNvSpPr txBox="1"/>
          <p:nvPr/>
        </p:nvSpPr>
        <p:spPr>
          <a:xfrm>
            <a:off x="3336325" y="132825"/>
            <a:ext cx="46893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30’</a:t>
            </a:r>
            <a:endParaRPr/>
          </a:p>
        </p:txBody>
      </p:sp>
      <p:sp>
        <p:nvSpPr>
          <p:cNvPr id="1219" name="Google Shape;1219;p60"/>
          <p:cNvSpPr txBox="1"/>
          <p:nvPr/>
        </p:nvSpPr>
        <p:spPr>
          <a:xfrm rot="5400000">
            <a:off x="6006650" y="2667975"/>
            <a:ext cx="44154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28’</a:t>
            </a:r>
            <a:endParaRPr/>
          </a:p>
        </p:txBody>
      </p:sp>
      <p:pic>
        <p:nvPicPr>
          <p:cNvPr id="1220" name="Google Shape;1220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4738" y="445873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716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716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7166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4725" y="16521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1675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1675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167536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4738" y="25877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25877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25877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2587713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00838" y="35463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31700" y="35463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354638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624013" y="445873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43275" y="445873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462563" y="4458738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60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7287086" y="2572587"/>
            <a:ext cx="635101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6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704725" y="3523226"/>
            <a:ext cx="273051" cy="28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436937" y="297173"/>
            <a:ext cx="606226" cy="6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60"/>
          <p:cNvSpPr/>
          <p:nvPr/>
        </p:nvSpPr>
        <p:spPr>
          <a:xfrm rot="-5402760">
            <a:off x="7211052" y="255073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Prothro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CULLEN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320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31.5’ x 20’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630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t="1448"/>
          <a:stretch/>
        </p:blipFill>
        <p:spPr>
          <a:xfrm>
            <a:off x="2220100" y="678950"/>
            <a:ext cx="5709125" cy="3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2930175" y="1471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963650" y="1471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997125" y="1471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030600" y="14710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2930175" y="24997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963650" y="24997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020925" y="24997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054375" y="24997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054375" y="355702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020925" y="355702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963650" y="355702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2930175" y="3557025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930125" y="2313513"/>
            <a:ext cx="833149" cy="51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2314550" y="406800"/>
            <a:ext cx="5483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31.5’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 rot="5400000">
            <a:off x="6253400" y="2350350"/>
            <a:ext cx="3487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20’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2174058" y="1214303"/>
            <a:ext cx="640079" cy="64008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 rot="5397240">
            <a:off x="6991927" y="245280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62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Prothro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132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30’ x 15’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450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</a:t>
            </a:r>
            <a:endParaRPr b="1"/>
          </a:p>
        </p:txBody>
      </p:sp>
      <p:pic>
        <p:nvPicPr>
          <p:cNvPr id="1252" name="Google Shape;125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750" y="1039500"/>
            <a:ext cx="6381300" cy="32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031463" y="12269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268488" y="12269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05513" y="12269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031463" y="2469300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268488" y="24693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05513" y="2469300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742538" y="24693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031463" y="37117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268488" y="37117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505513" y="37117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62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742538" y="3711712"/>
            <a:ext cx="397824" cy="4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62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2561280" y="2481099"/>
            <a:ext cx="623160" cy="3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7631875" y="936748"/>
            <a:ext cx="746375" cy="74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62"/>
          <p:cNvSpPr txBox="1"/>
          <p:nvPr/>
        </p:nvSpPr>
        <p:spPr>
          <a:xfrm>
            <a:off x="2276748" y="845400"/>
            <a:ext cx="63813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30’</a:t>
            </a:r>
            <a:endParaRPr/>
          </a:p>
        </p:txBody>
      </p:sp>
      <p:sp>
        <p:nvSpPr>
          <p:cNvPr id="1267" name="Google Shape;1267;p62"/>
          <p:cNvSpPr txBox="1"/>
          <p:nvPr/>
        </p:nvSpPr>
        <p:spPr>
          <a:xfrm rot="5400000">
            <a:off x="7203800" y="2575150"/>
            <a:ext cx="31026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15’</a:t>
            </a:r>
            <a:endParaRPr/>
          </a:p>
        </p:txBody>
      </p:sp>
      <p:sp>
        <p:nvSpPr>
          <p:cNvPr id="1268" name="Google Shape;1268;p62"/>
          <p:cNvSpPr/>
          <p:nvPr/>
        </p:nvSpPr>
        <p:spPr>
          <a:xfrm rot="-5402760">
            <a:off x="1698227" y="26533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63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Prothro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147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25.5’ x 23’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587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1274" name="Google Shape;12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225" y="339575"/>
            <a:ext cx="4156850" cy="457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507963" y="9349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48988" y="9349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90013" y="9349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507963" y="19880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48988" y="19880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90013" y="19880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507963" y="30411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48988" y="30411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90013" y="30411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507963" y="40942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48988" y="40942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63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90013" y="4094287"/>
            <a:ext cx="345549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774626" y="466301"/>
            <a:ext cx="725473" cy="7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63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565280" y="2541699"/>
            <a:ext cx="623160" cy="3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63"/>
          <p:cNvSpPr txBox="1"/>
          <p:nvPr/>
        </p:nvSpPr>
        <p:spPr>
          <a:xfrm>
            <a:off x="3255224" y="145475"/>
            <a:ext cx="40731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23’</a:t>
            </a:r>
            <a:endParaRPr/>
          </a:p>
        </p:txBody>
      </p:sp>
      <p:sp>
        <p:nvSpPr>
          <p:cNvPr id="1290" name="Google Shape;1290;p63"/>
          <p:cNvSpPr txBox="1"/>
          <p:nvPr/>
        </p:nvSpPr>
        <p:spPr>
          <a:xfrm rot="5400000">
            <a:off x="5310250" y="2529425"/>
            <a:ext cx="45738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25.5’</a:t>
            </a:r>
            <a:endParaRPr/>
          </a:p>
        </p:txBody>
      </p:sp>
      <p:sp>
        <p:nvSpPr>
          <p:cNvPr id="1291" name="Google Shape;1291;p63"/>
          <p:cNvSpPr/>
          <p:nvPr/>
        </p:nvSpPr>
        <p:spPr>
          <a:xfrm rot="-5402760">
            <a:off x="6475852" y="2605463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64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Prothro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163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27’ x 13’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351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6</a:t>
            </a:r>
            <a:endParaRPr b="1"/>
          </a:p>
        </p:txBody>
      </p:sp>
      <p:pic>
        <p:nvPicPr>
          <p:cNvPr id="1297" name="Google Shape;129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475" y="259150"/>
            <a:ext cx="2263950" cy="46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6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595224" y="1154526"/>
            <a:ext cx="330201" cy="3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6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583974" y="1154526"/>
            <a:ext cx="330201" cy="3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6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595224" y="2149301"/>
            <a:ext cx="330201" cy="3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6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583974" y="2149301"/>
            <a:ext cx="330201" cy="3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6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4595224" y="3144076"/>
            <a:ext cx="330201" cy="3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64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>
            <a:off x="5583974" y="3144076"/>
            <a:ext cx="330201" cy="3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64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10800000">
            <a:off x="4501380" y="4211149"/>
            <a:ext cx="623160" cy="3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5760576" y="4041651"/>
            <a:ext cx="725473" cy="7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64"/>
          <p:cNvSpPr txBox="1"/>
          <p:nvPr/>
        </p:nvSpPr>
        <p:spPr>
          <a:xfrm rot="5400000">
            <a:off x="4266475" y="2473650"/>
            <a:ext cx="45183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27’</a:t>
            </a:r>
            <a:endParaRPr/>
          </a:p>
        </p:txBody>
      </p:sp>
      <p:sp>
        <p:nvSpPr>
          <p:cNvPr id="1307" name="Google Shape;1307;p64"/>
          <p:cNvSpPr txBox="1"/>
          <p:nvPr/>
        </p:nvSpPr>
        <p:spPr>
          <a:xfrm>
            <a:off x="4112555" y="65050"/>
            <a:ext cx="22638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13’</a:t>
            </a:r>
            <a:endParaRPr/>
          </a:p>
        </p:txBody>
      </p:sp>
      <p:sp>
        <p:nvSpPr>
          <p:cNvPr id="1308" name="Google Shape;1308;p64"/>
          <p:cNvSpPr/>
          <p:nvPr/>
        </p:nvSpPr>
        <p:spPr>
          <a:xfrm rot="-2760">
            <a:off x="4497002" y="4724513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65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Prothro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244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26’ x 23’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598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1314" name="Google Shape;131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775" y="449513"/>
            <a:ext cx="3770050" cy="4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245812" y="117586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203187" y="117586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60562" y="117586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245812" y="212441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203187" y="212441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245812" y="307296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203187" y="307296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245812" y="402151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203187" y="402151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60562" y="212441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60562" y="307296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65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160562" y="4021512"/>
            <a:ext cx="293650" cy="3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65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000755" y="2540924"/>
            <a:ext cx="623160" cy="3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176126" y="581301"/>
            <a:ext cx="725473" cy="7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65"/>
          <p:cNvSpPr txBox="1"/>
          <p:nvPr/>
        </p:nvSpPr>
        <p:spPr>
          <a:xfrm>
            <a:off x="3014772" y="211400"/>
            <a:ext cx="37074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23’</a:t>
            </a:r>
            <a:endParaRPr/>
          </a:p>
        </p:txBody>
      </p:sp>
      <p:sp>
        <p:nvSpPr>
          <p:cNvPr id="1330" name="Google Shape;1330;p65"/>
          <p:cNvSpPr txBox="1"/>
          <p:nvPr/>
        </p:nvSpPr>
        <p:spPr>
          <a:xfrm rot="5400000">
            <a:off x="4822275" y="2474675"/>
            <a:ext cx="42444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26’</a:t>
            </a:r>
            <a:endParaRPr/>
          </a:p>
        </p:txBody>
      </p:sp>
      <p:sp>
        <p:nvSpPr>
          <p:cNvPr id="1331" name="Google Shape;1331;p65"/>
          <p:cNvSpPr/>
          <p:nvPr/>
        </p:nvSpPr>
        <p:spPr>
          <a:xfrm rot="-5402760">
            <a:off x="5929052" y="260268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6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Robertson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67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Robertson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240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19’ x 32.5’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618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1342" name="Google Shape;134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50" y="946925"/>
            <a:ext cx="5934075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403212" y="15519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403212" y="26139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403212" y="367583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86037" y="15519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86037" y="26139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86037" y="367583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6612" y="15519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16612" y="26139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553187" y="367583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620337" y="15519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620337" y="26139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67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620337" y="367583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869626" y="843475"/>
            <a:ext cx="641850" cy="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67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7600605" y="2515799"/>
            <a:ext cx="623160" cy="3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67"/>
          <p:cNvSpPr txBox="1"/>
          <p:nvPr/>
        </p:nvSpPr>
        <p:spPr>
          <a:xfrm>
            <a:off x="2544350" y="600425"/>
            <a:ext cx="58713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32.5’</a:t>
            </a:r>
            <a:endParaRPr/>
          </a:p>
        </p:txBody>
      </p:sp>
      <p:sp>
        <p:nvSpPr>
          <p:cNvPr id="1358" name="Google Shape;1358;p67"/>
          <p:cNvSpPr txBox="1"/>
          <p:nvPr/>
        </p:nvSpPr>
        <p:spPr>
          <a:xfrm rot="5400000">
            <a:off x="6848375" y="2576975"/>
            <a:ext cx="34542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19’</a:t>
            </a:r>
            <a:endParaRPr/>
          </a:p>
        </p:txBody>
      </p:sp>
      <p:sp>
        <p:nvSpPr>
          <p:cNvPr id="1359" name="Google Shape;1359;p67"/>
          <p:cNvSpPr/>
          <p:nvPr/>
        </p:nvSpPr>
        <p:spPr>
          <a:xfrm rot="-5402760">
            <a:off x="7596927" y="285018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68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Robertson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244/245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30’ x 31’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930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25</a:t>
            </a:r>
            <a:endParaRPr b="1"/>
          </a:p>
        </p:txBody>
      </p:sp>
      <p:pic>
        <p:nvPicPr>
          <p:cNvPr id="1365" name="Google Shape;136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750" y="457575"/>
            <a:ext cx="4784125" cy="42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841188" y="8003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52213" y="8003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463238" y="8003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74263" y="8003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085288" y="8003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841188" y="162186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52213" y="162186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463238" y="162186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74263" y="162186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085288" y="162186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841188" y="244333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52213" y="244333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463238" y="244333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74263" y="244333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085288" y="244333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841188" y="326481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52213" y="326481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463238" y="326481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74263" y="326481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085288" y="3264812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3841188" y="40862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52213" y="40862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463238" y="40862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74263" y="40862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6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7085288" y="4086287"/>
            <a:ext cx="261900" cy="2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68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2791280" y="2378499"/>
            <a:ext cx="623160" cy="3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2762250" y="3692975"/>
            <a:ext cx="495525" cy="4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762250" y="570800"/>
            <a:ext cx="495525" cy="4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68"/>
          <p:cNvSpPr txBox="1"/>
          <p:nvPr/>
        </p:nvSpPr>
        <p:spPr>
          <a:xfrm>
            <a:off x="3128978" y="263475"/>
            <a:ext cx="43248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31’</a:t>
            </a:r>
            <a:endParaRPr/>
          </a:p>
        </p:txBody>
      </p:sp>
      <p:sp>
        <p:nvSpPr>
          <p:cNvPr id="1395" name="Google Shape;1395;p68"/>
          <p:cNvSpPr txBox="1"/>
          <p:nvPr/>
        </p:nvSpPr>
        <p:spPr>
          <a:xfrm rot="5400000">
            <a:off x="5474525" y="2436825"/>
            <a:ext cx="41526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30’</a:t>
            </a:r>
            <a:endParaRPr/>
          </a:p>
        </p:txBody>
      </p:sp>
      <p:sp>
        <p:nvSpPr>
          <p:cNvPr id="1396" name="Google Shape;1396;p68"/>
          <p:cNvSpPr/>
          <p:nvPr/>
        </p:nvSpPr>
        <p:spPr>
          <a:xfrm rot="-5402760">
            <a:off x="2036402" y="2512863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6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Smith Library Center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70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Library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114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20’ x 22.5’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450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8</a:t>
            </a:r>
            <a:endParaRPr b="1"/>
          </a:p>
        </p:txBody>
      </p:sp>
      <p:pic>
        <p:nvPicPr>
          <p:cNvPr id="1407" name="Google Shape;140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950" y="413775"/>
            <a:ext cx="3714750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70"/>
          <p:cNvSpPr txBox="1"/>
          <p:nvPr/>
        </p:nvSpPr>
        <p:spPr>
          <a:xfrm>
            <a:off x="3662950" y="219675"/>
            <a:ext cx="36447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20’</a:t>
            </a:r>
            <a:endParaRPr/>
          </a:p>
        </p:txBody>
      </p:sp>
      <p:sp>
        <p:nvSpPr>
          <p:cNvPr id="1409" name="Google Shape;1409;p70"/>
          <p:cNvSpPr txBox="1"/>
          <p:nvPr/>
        </p:nvSpPr>
        <p:spPr>
          <a:xfrm rot="5400000">
            <a:off x="5444350" y="2409625"/>
            <a:ext cx="40608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22.5’</a:t>
            </a:r>
            <a:endParaRPr/>
          </a:p>
        </p:txBody>
      </p:sp>
      <p:pic>
        <p:nvPicPr>
          <p:cNvPr id="1410" name="Google Shape;1410;p7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85312" y="7385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7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52112" y="7385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7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85312" y="18053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7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52112" y="18053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7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52112" y="28721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7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85312" y="28721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7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252112" y="39627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7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85312" y="3962714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579324" y="3831311"/>
            <a:ext cx="606226" cy="60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70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3966280" y="2313424"/>
            <a:ext cx="623160" cy="3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70"/>
          <p:cNvSpPr/>
          <p:nvPr/>
        </p:nvSpPr>
        <p:spPr>
          <a:xfrm rot="-5402760">
            <a:off x="3066777" y="2485663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71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Library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115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23’ x 25’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575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</p:txBody>
      </p:sp>
      <p:pic>
        <p:nvPicPr>
          <p:cNvPr id="1426" name="Google Shape;142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425" y="457200"/>
            <a:ext cx="4581525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99537" y="7051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780637" y="7051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861737" y="7051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99537" y="17719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780637" y="17719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861737" y="17719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99537" y="28387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780637" y="28387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861737" y="28387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4699537" y="39293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780637" y="39293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7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861737" y="3929389"/>
            <a:ext cx="333149" cy="3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3125062" y="636523"/>
            <a:ext cx="606226" cy="60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71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3451905" y="2378499"/>
            <a:ext cx="623160" cy="3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71"/>
          <p:cNvSpPr txBox="1"/>
          <p:nvPr/>
        </p:nvSpPr>
        <p:spPr>
          <a:xfrm rot="5400000">
            <a:off x="5861600" y="2474700"/>
            <a:ext cx="40608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23’</a:t>
            </a:r>
            <a:endParaRPr/>
          </a:p>
        </p:txBody>
      </p:sp>
      <p:sp>
        <p:nvSpPr>
          <p:cNvPr id="1442" name="Google Shape;1442;p71"/>
          <p:cNvSpPr txBox="1"/>
          <p:nvPr/>
        </p:nvSpPr>
        <p:spPr>
          <a:xfrm>
            <a:off x="3261725" y="219675"/>
            <a:ext cx="4474500" cy="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25’</a:t>
            </a:r>
            <a:endParaRPr/>
          </a:p>
        </p:txBody>
      </p:sp>
      <p:sp>
        <p:nvSpPr>
          <p:cNvPr id="1443" name="Google Shape;1443;p71"/>
          <p:cNvSpPr/>
          <p:nvPr/>
        </p:nvSpPr>
        <p:spPr>
          <a:xfrm rot="-5402760">
            <a:off x="2582552" y="2550738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CULLEN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321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31.5’ x 35’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1103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24</a:t>
            </a:r>
            <a:endParaRPr b="1"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200" y="311675"/>
            <a:ext cx="4258125" cy="467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578003" y="2441875"/>
            <a:ext cx="664850" cy="41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714" y="51653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18076" y="51653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204289" y="51653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971039" y="51653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971039" y="129281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971039" y="206908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971039" y="284536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204289" y="129281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204289" y="206908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204289" y="284536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971039" y="362163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204289" y="362163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971039" y="439791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204289" y="439791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37539" y="439791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18089" y="362163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18089" y="284536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18089" y="206908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418089" y="129281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714" y="129281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714" y="206908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714" y="2845362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51714" y="3621637"/>
            <a:ext cx="260249" cy="2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3632289" y="4397912"/>
            <a:ext cx="260249" cy="25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3176500" y="52025"/>
            <a:ext cx="4084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31.5’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 rot="5400000">
            <a:off x="5192950" y="2519375"/>
            <a:ext cx="45354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35’</a:t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2911143" y="3355962"/>
            <a:ext cx="502919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/>
          <p:nvPr/>
        </p:nvSpPr>
        <p:spPr>
          <a:xfrm rot="5397240">
            <a:off x="6479402" y="24423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CULLEN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330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30’ x 27’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810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775" y="390525"/>
            <a:ext cx="4038600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10800000">
            <a:off x="4851500" y="3990750"/>
            <a:ext cx="833149" cy="5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506250" y="29847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73050" y="29847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639850" y="29847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706650" y="29847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706650" y="19227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639850" y="19227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73050" y="19227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506250" y="192270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3506250" y="8606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4573050" y="8606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5639850" y="860650"/>
            <a:ext cx="330449" cy="3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10800000">
            <a:off x="6706650" y="860650"/>
            <a:ext cx="330449" cy="32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 rot="5400000">
            <a:off x="5204125" y="2526725"/>
            <a:ext cx="4310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30’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3405000" y="161925"/>
            <a:ext cx="375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27’</a:t>
            </a:r>
            <a:endParaRPr/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7206699" y="4043519"/>
            <a:ext cx="685801" cy="6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/>
          <p:nvPr/>
        </p:nvSpPr>
        <p:spPr>
          <a:xfrm rot="10797240">
            <a:off x="4520627" y="4729925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CULLEN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360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34’ x 27’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918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18</a:t>
            </a:r>
            <a:endParaRPr b="1"/>
          </a:p>
        </p:txBody>
      </p:sp>
      <p:pic>
        <p:nvPicPr>
          <p:cNvPr id="194" name="Google Shape;1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83987" y="680202"/>
            <a:ext cx="4883758" cy="389371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 rot="-5400000">
            <a:off x="1566413" y="2563550"/>
            <a:ext cx="4633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34’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4055897" y="74562"/>
            <a:ext cx="36603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27’</a:t>
            </a:r>
            <a:endParaRPr/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60805" y="454021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48652" y="454021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60805" y="373445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48652" y="373445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60805" y="292869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60805" y="212293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72958" y="373445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72958" y="454021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72958" y="292869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72958" y="212293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72958" y="131717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60805" y="1298299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48652" y="292869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48652" y="212293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48652" y="131717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148652" y="51141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5960805" y="51141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-5400000">
            <a:off x="6772958" y="494599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-5400000">
            <a:off x="4184605" y="2492835"/>
            <a:ext cx="575886" cy="35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7286924" y="2297432"/>
            <a:ext cx="54864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/>
          <p:nvPr/>
        </p:nvSpPr>
        <p:spPr>
          <a:xfrm rot="5397240">
            <a:off x="3394702" y="25507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/>
          <p:nvPr/>
        </p:nvSpPr>
        <p:spPr>
          <a:xfrm>
            <a:off x="0" y="0"/>
            <a:ext cx="205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CULLEN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370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34’ x 27’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= 918 sq ft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CAPACITY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18</a:t>
            </a:r>
            <a:endParaRPr b="1"/>
          </a:p>
        </p:txBody>
      </p:sp>
      <p:pic>
        <p:nvPicPr>
          <p:cNvPr id="223" name="Google Shape;2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281192" y="690695"/>
            <a:ext cx="4883758" cy="389371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/>
        </p:nvSpPr>
        <p:spPr>
          <a:xfrm rot="5400000">
            <a:off x="5449325" y="2487465"/>
            <a:ext cx="4633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34’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3892916" y="64052"/>
            <a:ext cx="36603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27’</a:t>
            </a:r>
            <a:endParaRPr/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408057" y="44868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220210" y="44868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408057" y="125444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220210" y="125444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408057" y="206020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408057" y="286596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95905" y="125444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95905" y="44868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95905" y="206020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95905" y="286596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95905" y="367172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408057" y="3690592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220210" y="2060200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220210" y="286596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220210" y="367172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6220210" y="447748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5408057" y="447748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 rotWithShape="1">
          <a:blip r:embed="rId4">
            <a:alphaModFix/>
          </a:blip>
          <a:srcRect l="22334" t="31000" r="64041" b="55360"/>
          <a:stretch/>
        </p:blipFill>
        <p:spPr>
          <a:xfrm rot="5400000">
            <a:off x="4595905" y="4494291"/>
            <a:ext cx="280075" cy="2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 rotWithShape="1">
          <a:blip r:embed="rId4">
            <a:alphaModFix/>
          </a:blip>
          <a:srcRect l="29237" t="49798" r="38780" b="28800"/>
          <a:stretch/>
        </p:blipFill>
        <p:spPr>
          <a:xfrm rot="5400000">
            <a:off x="6888446" y="2415611"/>
            <a:ext cx="575886" cy="35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804824" y="2145032"/>
            <a:ext cx="54864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 rot="5397240">
            <a:off x="6759352" y="2442350"/>
            <a:ext cx="1494900" cy="420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On-screen Show (16:9)</PresentationFormat>
  <Paragraphs>568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Proxima Nova</vt:lpstr>
      <vt:lpstr>Arial</vt:lpstr>
      <vt:lpstr>Simple Light</vt:lpstr>
      <vt:lpstr>Classroom Spaces Classrooms, Seminar Rooms, and Lecture Halls</vt:lpstr>
      <vt:lpstr>Cullen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Fine Arts Building</vt:lpstr>
      <vt:lpstr>PowerPoint Presentation</vt:lpstr>
      <vt:lpstr>PowerPoint Presentation</vt:lpstr>
      <vt:lpstr>PowerPoint Presentation</vt:lpstr>
      <vt:lpstr>Fondren Jones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Mood-Bridwell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Mundy Hall</vt:lpstr>
      <vt:lpstr>PowerPoint Presentation</vt:lpstr>
      <vt:lpstr>PowerPoint Presentation</vt:lpstr>
      <vt:lpstr>PowerPoint Presentation</vt:lpstr>
      <vt:lpstr>PowerPoint Presentation</vt:lpstr>
      <vt:lpstr>Olin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Prothro</vt:lpstr>
      <vt:lpstr>PowerPoint Presentation</vt:lpstr>
      <vt:lpstr>PowerPoint Presentation</vt:lpstr>
      <vt:lpstr>PowerPoint Presentation</vt:lpstr>
      <vt:lpstr>PowerPoint Presentation</vt:lpstr>
      <vt:lpstr>Robertson</vt:lpstr>
      <vt:lpstr>PowerPoint Presentation</vt:lpstr>
      <vt:lpstr>PowerPoint Presentation</vt:lpstr>
      <vt:lpstr>Smith Library Center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Spaces Classrooms, Seminar Rooms, and Lecture Halls</dc:title>
  <dc:creator>Christina Hills</dc:creator>
  <cp:lastModifiedBy>Christina Hills</cp:lastModifiedBy>
  <cp:revision>1</cp:revision>
  <dcterms:modified xsi:type="dcterms:W3CDTF">2020-06-02T02:04:18Z</dcterms:modified>
</cp:coreProperties>
</file>